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563759" x="457200"/>
            <a:ext cy="30096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3716392" x="457200"/>
            <a:ext cy="1232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41147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3633382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431776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1313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502325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1" name="Shape 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26100" x="457200"/>
            <a:ext cy="1178150" cx="452479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Shape 3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Work</a:t>
            </a:r>
          </a:p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Acceptance Test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Unit Test</a:t>
            </a:r>
          </a:p>
        </p:txBody>
      </p:sp>
      <p:pic>
        <p:nvPicPr>
          <p:cNvPr id="34" name="Shape 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409125" x="457200"/>
            <a:ext cy="1398675" cx="6821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9" name="Shape 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3031150"/>
            <a:ext cy="5143500" cx="515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/>
        </p:nvSpPr>
        <p:spPr>
          <a:xfrm>
            <a:off y="1298800" x="485400"/>
            <a:ext cy="3568499" cx="2938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sz="3000" lang="en"/>
              <a:t>Coding and</a:t>
            </a:r>
          </a:p>
          <a:p>
            <a:pPr>
              <a:spcBef>
                <a:spcPts val="0"/>
              </a:spcBef>
              <a:buNone/>
            </a:pPr>
            <a:r>
              <a:rPr sz="3000" lang="en"/>
              <a:t>testing the system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