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26100" x="457200"/>
            <a:ext cy="1178150" cx="45247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Work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Acceptance Test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Unit Test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409125" x="457200"/>
            <a:ext cy="1398675" cx="682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3031150"/>
            <a:ext cy="5143500" cx="5154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y="1298800" x="485400"/>
            <a:ext cy="3568499" cx="29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rm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n"/>
              <a:t>Coding and</a:t>
            </a:r>
          </a:p>
          <a:p>
            <a:pPr>
              <a:spcBef>
                <a:spcPts val="0"/>
              </a:spcBef>
              <a:buNone/>
            </a:pPr>
            <a:r>
              <a:rPr sz="3000" lang="en"/>
              <a:t>testing the system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